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48960088" cy="273605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89" userDrawn="1">
          <p15:clr>
            <a:srgbClr val="A4A3A4"/>
          </p15:clr>
        </p15:guide>
        <p15:guide id="2" pos="154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9" d="100"/>
          <a:sy n="29" d="100"/>
        </p:scale>
        <p:origin x="438" y="132"/>
      </p:cViewPr>
      <p:guideLst>
        <p:guide orient="horz" pos="4989"/>
        <p:guide pos="154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11" y="4477761"/>
            <a:ext cx="36720066" cy="9525529"/>
          </a:xfrm>
        </p:spPr>
        <p:txBody>
          <a:bodyPr anchor="b"/>
          <a:lstStyle>
            <a:lvl1pPr algn="ctr">
              <a:defRPr sz="23938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0011" y="14370631"/>
            <a:ext cx="36720066" cy="6605801"/>
          </a:xfrm>
        </p:spPr>
        <p:txBody>
          <a:bodyPr/>
          <a:lstStyle>
            <a:lvl1pPr marL="0" indent="0" algn="ctr">
              <a:buNone/>
              <a:defRPr sz="9575"/>
            </a:lvl1pPr>
            <a:lvl2pPr marL="1824045" indent="0" algn="ctr">
              <a:buNone/>
              <a:defRPr sz="7979"/>
            </a:lvl2pPr>
            <a:lvl3pPr marL="3648090" indent="0" algn="ctr">
              <a:buNone/>
              <a:defRPr sz="7181"/>
            </a:lvl3pPr>
            <a:lvl4pPr marL="5472135" indent="0" algn="ctr">
              <a:buNone/>
              <a:defRPr sz="6383"/>
            </a:lvl4pPr>
            <a:lvl5pPr marL="7296180" indent="0" algn="ctr">
              <a:buNone/>
              <a:defRPr sz="6383"/>
            </a:lvl5pPr>
            <a:lvl6pPr marL="9120226" indent="0" algn="ctr">
              <a:buNone/>
              <a:defRPr sz="6383"/>
            </a:lvl6pPr>
            <a:lvl7pPr marL="10944271" indent="0" algn="ctr">
              <a:buNone/>
              <a:defRPr sz="6383"/>
            </a:lvl7pPr>
            <a:lvl8pPr marL="12768316" indent="0" algn="ctr">
              <a:buNone/>
              <a:defRPr sz="6383"/>
            </a:lvl8pPr>
            <a:lvl9pPr marL="14592361" indent="0" algn="ctr">
              <a:buNone/>
              <a:defRPr sz="6383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4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3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037063" y="1456697"/>
            <a:ext cx="10557019" cy="23186812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66006" y="1456697"/>
            <a:ext cx="31059056" cy="23186812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3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0506" y="6821144"/>
            <a:ext cx="42228076" cy="11381232"/>
          </a:xfrm>
        </p:spPr>
        <p:txBody>
          <a:bodyPr anchor="b"/>
          <a:lstStyle>
            <a:lvl1pPr>
              <a:defRPr sz="23938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0506" y="18310048"/>
            <a:ext cx="42228076" cy="5985121"/>
          </a:xfrm>
        </p:spPr>
        <p:txBody>
          <a:bodyPr/>
          <a:lstStyle>
            <a:lvl1pPr marL="0" indent="0">
              <a:buNone/>
              <a:defRPr sz="9575">
                <a:solidFill>
                  <a:schemeClr val="tx1">
                    <a:tint val="75000"/>
                  </a:schemeClr>
                </a:solidFill>
              </a:defRPr>
            </a:lvl1pPr>
            <a:lvl2pPr marL="1824045" indent="0">
              <a:buNone/>
              <a:defRPr sz="7979">
                <a:solidFill>
                  <a:schemeClr val="tx1">
                    <a:tint val="75000"/>
                  </a:schemeClr>
                </a:solidFill>
              </a:defRPr>
            </a:lvl2pPr>
            <a:lvl3pPr marL="3648090" indent="0">
              <a:buNone/>
              <a:defRPr sz="7181">
                <a:solidFill>
                  <a:schemeClr val="tx1">
                    <a:tint val="75000"/>
                  </a:schemeClr>
                </a:solidFill>
              </a:defRPr>
            </a:lvl3pPr>
            <a:lvl4pPr marL="5472135" indent="0">
              <a:buNone/>
              <a:defRPr sz="6383">
                <a:solidFill>
                  <a:schemeClr val="tx1">
                    <a:tint val="75000"/>
                  </a:schemeClr>
                </a:solidFill>
              </a:defRPr>
            </a:lvl4pPr>
            <a:lvl5pPr marL="7296180" indent="0">
              <a:buNone/>
              <a:defRPr sz="6383">
                <a:solidFill>
                  <a:schemeClr val="tx1">
                    <a:tint val="75000"/>
                  </a:schemeClr>
                </a:solidFill>
              </a:defRPr>
            </a:lvl5pPr>
            <a:lvl6pPr marL="9120226" indent="0">
              <a:buNone/>
              <a:defRPr sz="6383">
                <a:solidFill>
                  <a:schemeClr val="tx1">
                    <a:tint val="75000"/>
                  </a:schemeClr>
                </a:solidFill>
              </a:defRPr>
            </a:lvl6pPr>
            <a:lvl7pPr marL="10944271" indent="0">
              <a:buNone/>
              <a:defRPr sz="6383">
                <a:solidFill>
                  <a:schemeClr val="tx1">
                    <a:tint val="75000"/>
                  </a:schemeClr>
                </a:solidFill>
              </a:defRPr>
            </a:lvl7pPr>
            <a:lvl8pPr marL="12768316" indent="0">
              <a:buNone/>
              <a:defRPr sz="6383">
                <a:solidFill>
                  <a:schemeClr val="tx1">
                    <a:tint val="75000"/>
                  </a:schemeClr>
                </a:solidFill>
              </a:defRPr>
            </a:lvl8pPr>
            <a:lvl9pPr marL="14592361" indent="0">
              <a:buNone/>
              <a:defRPr sz="63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6006" y="7283483"/>
            <a:ext cx="20808037" cy="1736002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86045" y="7283483"/>
            <a:ext cx="20808037" cy="17360026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8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383" y="1456699"/>
            <a:ext cx="42228076" cy="5288444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2385" y="6707140"/>
            <a:ext cx="20712410" cy="3287066"/>
          </a:xfrm>
        </p:spPr>
        <p:txBody>
          <a:bodyPr anchor="b"/>
          <a:lstStyle>
            <a:lvl1pPr marL="0" indent="0">
              <a:buNone/>
              <a:defRPr sz="9575" b="1"/>
            </a:lvl1pPr>
            <a:lvl2pPr marL="1824045" indent="0">
              <a:buNone/>
              <a:defRPr sz="7979" b="1"/>
            </a:lvl2pPr>
            <a:lvl3pPr marL="3648090" indent="0">
              <a:buNone/>
              <a:defRPr sz="7181" b="1"/>
            </a:lvl3pPr>
            <a:lvl4pPr marL="5472135" indent="0">
              <a:buNone/>
              <a:defRPr sz="6383" b="1"/>
            </a:lvl4pPr>
            <a:lvl5pPr marL="7296180" indent="0">
              <a:buNone/>
              <a:defRPr sz="6383" b="1"/>
            </a:lvl5pPr>
            <a:lvl6pPr marL="9120226" indent="0">
              <a:buNone/>
              <a:defRPr sz="6383" b="1"/>
            </a:lvl6pPr>
            <a:lvl7pPr marL="10944271" indent="0">
              <a:buNone/>
              <a:defRPr sz="6383" b="1"/>
            </a:lvl7pPr>
            <a:lvl8pPr marL="12768316" indent="0">
              <a:buNone/>
              <a:defRPr sz="6383" b="1"/>
            </a:lvl8pPr>
            <a:lvl9pPr marL="14592361" indent="0">
              <a:buNone/>
              <a:defRPr sz="6383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2385" y="9994206"/>
            <a:ext cx="20712410" cy="14699971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86045" y="6707140"/>
            <a:ext cx="20814414" cy="3287066"/>
          </a:xfrm>
        </p:spPr>
        <p:txBody>
          <a:bodyPr anchor="b"/>
          <a:lstStyle>
            <a:lvl1pPr marL="0" indent="0">
              <a:buNone/>
              <a:defRPr sz="9575" b="1"/>
            </a:lvl1pPr>
            <a:lvl2pPr marL="1824045" indent="0">
              <a:buNone/>
              <a:defRPr sz="7979" b="1"/>
            </a:lvl2pPr>
            <a:lvl3pPr marL="3648090" indent="0">
              <a:buNone/>
              <a:defRPr sz="7181" b="1"/>
            </a:lvl3pPr>
            <a:lvl4pPr marL="5472135" indent="0">
              <a:buNone/>
              <a:defRPr sz="6383" b="1"/>
            </a:lvl4pPr>
            <a:lvl5pPr marL="7296180" indent="0">
              <a:buNone/>
              <a:defRPr sz="6383" b="1"/>
            </a:lvl5pPr>
            <a:lvl6pPr marL="9120226" indent="0">
              <a:buNone/>
              <a:defRPr sz="6383" b="1"/>
            </a:lvl6pPr>
            <a:lvl7pPr marL="10944271" indent="0">
              <a:buNone/>
              <a:defRPr sz="6383" b="1"/>
            </a:lvl7pPr>
            <a:lvl8pPr marL="12768316" indent="0">
              <a:buNone/>
              <a:defRPr sz="6383" b="1"/>
            </a:lvl8pPr>
            <a:lvl9pPr marL="14592361" indent="0">
              <a:buNone/>
              <a:defRPr sz="6383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786045" y="9994206"/>
            <a:ext cx="20814414" cy="14699971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5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3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385" y="1824038"/>
            <a:ext cx="15790901" cy="6384131"/>
          </a:xfrm>
        </p:spPr>
        <p:txBody>
          <a:bodyPr anchor="b"/>
          <a:lstStyle>
            <a:lvl1pPr>
              <a:defRPr sz="12767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414" y="3939417"/>
            <a:ext cx="24786045" cy="19443733"/>
          </a:xfrm>
        </p:spPr>
        <p:txBody>
          <a:bodyPr/>
          <a:lstStyle>
            <a:lvl1pPr>
              <a:defRPr sz="12767"/>
            </a:lvl1pPr>
            <a:lvl2pPr>
              <a:defRPr sz="11171"/>
            </a:lvl2pPr>
            <a:lvl3pPr>
              <a:defRPr sz="9575"/>
            </a:lvl3pPr>
            <a:lvl4pPr>
              <a:defRPr sz="7979"/>
            </a:lvl4pPr>
            <a:lvl5pPr>
              <a:defRPr sz="7979"/>
            </a:lvl5pPr>
            <a:lvl6pPr>
              <a:defRPr sz="7979"/>
            </a:lvl6pPr>
            <a:lvl7pPr>
              <a:defRPr sz="7979"/>
            </a:lvl7pPr>
            <a:lvl8pPr>
              <a:defRPr sz="7979"/>
            </a:lvl8pPr>
            <a:lvl9pPr>
              <a:defRPr sz="7979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385" y="8208169"/>
            <a:ext cx="15790901" cy="15206648"/>
          </a:xfrm>
        </p:spPr>
        <p:txBody>
          <a:bodyPr/>
          <a:lstStyle>
            <a:lvl1pPr marL="0" indent="0">
              <a:buNone/>
              <a:defRPr sz="6383"/>
            </a:lvl1pPr>
            <a:lvl2pPr marL="1824045" indent="0">
              <a:buNone/>
              <a:defRPr sz="5585"/>
            </a:lvl2pPr>
            <a:lvl3pPr marL="3648090" indent="0">
              <a:buNone/>
              <a:defRPr sz="4788"/>
            </a:lvl3pPr>
            <a:lvl4pPr marL="5472135" indent="0">
              <a:buNone/>
              <a:defRPr sz="3990"/>
            </a:lvl4pPr>
            <a:lvl5pPr marL="7296180" indent="0">
              <a:buNone/>
              <a:defRPr sz="3990"/>
            </a:lvl5pPr>
            <a:lvl6pPr marL="9120226" indent="0">
              <a:buNone/>
              <a:defRPr sz="3990"/>
            </a:lvl6pPr>
            <a:lvl7pPr marL="10944271" indent="0">
              <a:buNone/>
              <a:defRPr sz="3990"/>
            </a:lvl7pPr>
            <a:lvl8pPr marL="12768316" indent="0">
              <a:buNone/>
              <a:defRPr sz="3990"/>
            </a:lvl8pPr>
            <a:lvl9pPr marL="14592361" indent="0">
              <a:buNone/>
              <a:defRPr sz="399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0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385" y="1824038"/>
            <a:ext cx="15790901" cy="6384131"/>
          </a:xfrm>
        </p:spPr>
        <p:txBody>
          <a:bodyPr anchor="b"/>
          <a:lstStyle>
            <a:lvl1pPr>
              <a:defRPr sz="12767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814414" y="3939417"/>
            <a:ext cx="24786045" cy="19443733"/>
          </a:xfrm>
        </p:spPr>
        <p:txBody>
          <a:bodyPr anchor="t"/>
          <a:lstStyle>
            <a:lvl1pPr marL="0" indent="0">
              <a:buNone/>
              <a:defRPr sz="12767"/>
            </a:lvl1pPr>
            <a:lvl2pPr marL="1824045" indent="0">
              <a:buNone/>
              <a:defRPr sz="11171"/>
            </a:lvl2pPr>
            <a:lvl3pPr marL="3648090" indent="0">
              <a:buNone/>
              <a:defRPr sz="9575"/>
            </a:lvl3pPr>
            <a:lvl4pPr marL="5472135" indent="0">
              <a:buNone/>
              <a:defRPr sz="7979"/>
            </a:lvl4pPr>
            <a:lvl5pPr marL="7296180" indent="0">
              <a:buNone/>
              <a:defRPr sz="7979"/>
            </a:lvl5pPr>
            <a:lvl6pPr marL="9120226" indent="0">
              <a:buNone/>
              <a:defRPr sz="7979"/>
            </a:lvl6pPr>
            <a:lvl7pPr marL="10944271" indent="0">
              <a:buNone/>
              <a:defRPr sz="7979"/>
            </a:lvl7pPr>
            <a:lvl8pPr marL="12768316" indent="0">
              <a:buNone/>
              <a:defRPr sz="7979"/>
            </a:lvl8pPr>
            <a:lvl9pPr marL="14592361" indent="0">
              <a:buNone/>
              <a:defRPr sz="7979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385" y="8208169"/>
            <a:ext cx="15790901" cy="15206648"/>
          </a:xfrm>
        </p:spPr>
        <p:txBody>
          <a:bodyPr/>
          <a:lstStyle>
            <a:lvl1pPr marL="0" indent="0">
              <a:buNone/>
              <a:defRPr sz="6383"/>
            </a:lvl1pPr>
            <a:lvl2pPr marL="1824045" indent="0">
              <a:buNone/>
              <a:defRPr sz="5585"/>
            </a:lvl2pPr>
            <a:lvl3pPr marL="3648090" indent="0">
              <a:buNone/>
              <a:defRPr sz="4788"/>
            </a:lvl3pPr>
            <a:lvl4pPr marL="5472135" indent="0">
              <a:buNone/>
              <a:defRPr sz="3990"/>
            </a:lvl4pPr>
            <a:lvl5pPr marL="7296180" indent="0">
              <a:buNone/>
              <a:defRPr sz="3990"/>
            </a:lvl5pPr>
            <a:lvl6pPr marL="9120226" indent="0">
              <a:buNone/>
              <a:defRPr sz="3990"/>
            </a:lvl6pPr>
            <a:lvl7pPr marL="10944271" indent="0">
              <a:buNone/>
              <a:defRPr sz="3990"/>
            </a:lvl7pPr>
            <a:lvl8pPr marL="12768316" indent="0">
              <a:buNone/>
              <a:defRPr sz="3990"/>
            </a:lvl8pPr>
            <a:lvl9pPr marL="14592361" indent="0">
              <a:buNone/>
              <a:defRPr sz="399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7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66006" y="1456699"/>
            <a:ext cx="42228076" cy="5288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6006" y="7283483"/>
            <a:ext cx="42228076" cy="1736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66006" y="25359190"/>
            <a:ext cx="11016020" cy="1456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18029" y="25359190"/>
            <a:ext cx="16524030" cy="1456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78062" y="25359190"/>
            <a:ext cx="11016020" cy="14566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72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648090" rtl="0" eaLnBrk="1" latinLnBrk="1" hangingPunct="1">
        <a:lnSpc>
          <a:spcPct val="90000"/>
        </a:lnSpc>
        <a:spcBef>
          <a:spcPct val="0"/>
        </a:spcBef>
        <a:buNone/>
        <a:defRPr sz="175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2023" indent="-912023" algn="l" defTabSz="3648090" rtl="0" eaLnBrk="1" latinLnBrk="1" hangingPunct="1">
        <a:lnSpc>
          <a:spcPct val="90000"/>
        </a:lnSpc>
        <a:spcBef>
          <a:spcPts val="3990"/>
        </a:spcBef>
        <a:buFont typeface="Arial" panose="020B0604020202020204" pitchFamily="34" charset="0"/>
        <a:buChar char="•"/>
        <a:defRPr sz="11171" kern="1200">
          <a:solidFill>
            <a:schemeClr val="tx1"/>
          </a:solidFill>
          <a:latin typeface="+mn-lt"/>
          <a:ea typeface="+mn-ea"/>
          <a:cs typeface="+mn-cs"/>
        </a:defRPr>
      </a:lvl1pPr>
      <a:lvl2pPr marL="2736068" indent="-912023" algn="l" defTabSz="3648090" rtl="0" eaLnBrk="1" latinLnBrk="1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9575" kern="1200">
          <a:solidFill>
            <a:schemeClr val="tx1"/>
          </a:solidFill>
          <a:latin typeface="+mn-lt"/>
          <a:ea typeface="+mn-ea"/>
          <a:cs typeface="+mn-cs"/>
        </a:defRPr>
      </a:lvl2pPr>
      <a:lvl3pPr marL="4560113" indent="-912023" algn="l" defTabSz="3648090" rtl="0" eaLnBrk="1" latinLnBrk="1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7979" kern="1200">
          <a:solidFill>
            <a:schemeClr val="tx1"/>
          </a:solidFill>
          <a:latin typeface="+mn-lt"/>
          <a:ea typeface="+mn-ea"/>
          <a:cs typeface="+mn-cs"/>
        </a:defRPr>
      </a:lvl3pPr>
      <a:lvl4pPr marL="6384158" indent="-912023" algn="l" defTabSz="3648090" rtl="0" eaLnBrk="1" latinLnBrk="1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4pPr>
      <a:lvl5pPr marL="8208203" indent="-912023" algn="l" defTabSz="3648090" rtl="0" eaLnBrk="1" latinLnBrk="1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5pPr>
      <a:lvl6pPr marL="10032248" indent="-912023" algn="l" defTabSz="3648090" rtl="0" eaLnBrk="1" latinLnBrk="1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6pPr>
      <a:lvl7pPr marL="11856293" indent="-912023" algn="l" defTabSz="3648090" rtl="0" eaLnBrk="1" latinLnBrk="1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7pPr>
      <a:lvl8pPr marL="13680338" indent="-912023" algn="l" defTabSz="3648090" rtl="0" eaLnBrk="1" latinLnBrk="1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8pPr>
      <a:lvl9pPr marL="15504384" indent="-912023" algn="l" defTabSz="3648090" rtl="0" eaLnBrk="1" latinLnBrk="1" hangingPunct="1">
        <a:lnSpc>
          <a:spcPct val="90000"/>
        </a:lnSpc>
        <a:spcBef>
          <a:spcPts val="1995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48090" rtl="0" eaLnBrk="1" latinLnBrk="1" hangingPunct="1">
        <a:defRPr sz="7181" kern="1200">
          <a:solidFill>
            <a:schemeClr val="tx1"/>
          </a:solidFill>
          <a:latin typeface="+mn-lt"/>
          <a:ea typeface="+mn-ea"/>
          <a:cs typeface="+mn-cs"/>
        </a:defRPr>
      </a:lvl1pPr>
      <a:lvl2pPr marL="1824045" algn="l" defTabSz="3648090" rtl="0" eaLnBrk="1" latinLnBrk="1" hangingPunct="1">
        <a:defRPr sz="7181" kern="1200">
          <a:solidFill>
            <a:schemeClr val="tx1"/>
          </a:solidFill>
          <a:latin typeface="+mn-lt"/>
          <a:ea typeface="+mn-ea"/>
          <a:cs typeface="+mn-cs"/>
        </a:defRPr>
      </a:lvl2pPr>
      <a:lvl3pPr marL="3648090" algn="l" defTabSz="3648090" rtl="0" eaLnBrk="1" latinLnBrk="1" hangingPunct="1">
        <a:defRPr sz="7181" kern="1200">
          <a:solidFill>
            <a:schemeClr val="tx1"/>
          </a:solidFill>
          <a:latin typeface="+mn-lt"/>
          <a:ea typeface="+mn-ea"/>
          <a:cs typeface="+mn-cs"/>
        </a:defRPr>
      </a:lvl3pPr>
      <a:lvl4pPr marL="5472135" algn="l" defTabSz="3648090" rtl="0" eaLnBrk="1" latinLnBrk="1" hangingPunct="1">
        <a:defRPr sz="7181" kern="1200">
          <a:solidFill>
            <a:schemeClr val="tx1"/>
          </a:solidFill>
          <a:latin typeface="+mn-lt"/>
          <a:ea typeface="+mn-ea"/>
          <a:cs typeface="+mn-cs"/>
        </a:defRPr>
      </a:lvl4pPr>
      <a:lvl5pPr marL="7296180" algn="l" defTabSz="3648090" rtl="0" eaLnBrk="1" latinLnBrk="1" hangingPunct="1">
        <a:defRPr sz="7181" kern="1200">
          <a:solidFill>
            <a:schemeClr val="tx1"/>
          </a:solidFill>
          <a:latin typeface="+mn-lt"/>
          <a:ea typeface="+mn-ea"/>
          <a:cs typeface="+mn-cs"/>
        </a:defRPr>
      </a:lvl5pPr>
      <a:lvl6pPr marL="9120226" algn="l" defTabSz="3648090" rtl="0" eaLnBrk="1" latinLnBrk="1" hangingPunct="1">
        <a:defRPr sz="7181" kern="1200">
          <a:solidFill>
            <a:schemeClr val="tx1"/>
          </a:solidFill>
          <a:latin typeface="+mn-lt"/>
          <a:ea typeface="+mn-ea"/>
          <a:cs typeface="+mn-cs"/>
        </a:defRPr>
      </a:lvl6pPr>
      <a:lvl7pPr marL="10944271" algn="l" defTabSz="3648090" rtl="0" eaLnBrk="1" latinLnBrk="1" hangingPunct="1">
        <a:defRPr sz="7181" kern="1200">
          <a:solidFill>
            <a:schemeClr val="tx1"/>
          </a:solidFill>
          <a:latin typeface="+mn-lt"/>
          <a:ea typeface="+mn-ea"/>
          <a:cs typeface="+mn-cs"/>
        </a:defRPr>
      </a:lvl7pPr>
      <a:lvl8pPr marL="12768316" algn="l" defTabSz="3648090" rtl="0" eaLnBrk="1" latinLnBrk="1" hangingPunct="1">
        <a:defRPr sz="7181" kern="1200">
          <a:solidFill>
            <a:schemeClr val="tx1"/>
          </a:solidFill>
          <a:latin typeface="+mn-lt"/>
          <a:ea typeface="+mn-ea"/>
          <a:cs typeface="+mn-cs"/>
        </a:defRPr>
      </a:lvl8pPr>
      <a:lvl9pPr marL="14592361" algn="l" defTabSz="3648090" rtl="0" eaLnBrk="1" latinLnBrk="1" hangingPunct="1">
        <a:defRPr sz="7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sellaDiTesto 5">
            <a:extLst>
              <a:ext uri="{FF2B5EF4-FFF2-40B4-BE49-F238E27FC236}">
                <a16:creationId xmlns:a16="http://schemas.microsoft.com/office/drawing/2014/main" id="{D2ADDC98-F3E1-47C6-B1D4-0B599D329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27" y="4095274"/>
            <a:ext cx="48961341" cy="6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2000"/>
              </a:spcAft>
            </a:pPr>
            <a:r>
              <a:rPr lang="en-US" altLang="ko-KR" sz="3600" u="sng" kern="1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 Author</a:t>
            </a:r>
            <a:r>
              <a:rPr lang="en-US" altLang="ko-KR" sz="3600" u="sng" kern="100" baseline="30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1*</a:t>
            </a:r>
            <a:r>
              <a:rPr lang="en-US" altLang="ko-KR" sz="3600" kern="1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, B Author</a:t>
            </a:r>
            <a:r>
              <a:rPr lang="en-US" altLang="ko-KR" sz="3600" kern="100" baseline="30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3600" kern="1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, C Author</a:t>
            </a:r>
            <a:r>
              <a:rPr lang="en-US" altLang="ko-KR" sz="3600" kern="100" baseline="30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3600" kern="1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, D Author</a:t>
            </a:r>
            <a:r>
              <a:rPr lang="en-US" altLang="ko-KR" sz="3600" kern="100" baseline="300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endParaRPr lang="ko-KR" altLang="ko-KR" sz="3600" kern="1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0" name="직사각형 6">
            <a:extLst>
              <a:ext uri="{FF2B5EF4-FFF2-40B4-BE49-F238E27FC236}">
                <a16:creationId xmlns:a16="http://schemas.microsoft.com/office/drawing/2014/main" id="{7379A3FD-C00E-4F6E-823F-7E0DD47DA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7" y="2062699"/>
            <a:ext cx="48961341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ko-K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Title</a:t>
            </a:r>
          </a:p>
          <a:p>
            <a:pPr algn="ctr" eaLnBrk="1" hangingPunct="1"/>
            <a:r>
              <a:rPr lang="en-US" altLang="ko-KR" sz="3600" i="1" dirty="0">
                <a:solidFill>
                  <a:srgbClr val="A6A6A6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First letter of the sentence in the title should be capitalized, Times New Roam, In</a:t>
            </a:r>
            <a:r>
              <a:rPr lang="ko-KR" altLang="en-US" sz="3600" i="1" dirty="0">
                <a:solidFill>
                  <a:srgbClr val="A6A6A6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 </a:t>
            </a:r>
            <a:r>
              <a:rPr lang="en-US" altLang="ko-KR" sz="3600" i="1" dirty="0">
                <a:solidFill>
                  <a:srgbClr val="A6A6A6"/>
                </a:solidFill>
                <a:latin typeface="Times New Roman" panose="02020603050405020304" pitchFamily="18" charset="0"/>
                <a:ea typeface="맑은 고딕" panose="020B0503020000020004" pitchFamily="50" charset="-127"/>
              </a:rPr>
              <a:t>Bold</a:t>
            </a:r>
            <a:endParaRPr lang="ko-KR" altLang="en-US" sz="3600" i="1" dirty="0">
              <a:solidFill>
                <a:srgbClr val="A6A6A6"/>
              </a:solidFill>
              <a:latin typeface="Times New Roman" panose="02020603050405020304" pitchFamily="18" charset="0"/>
              <a:ea typeface="맑은 고딕" panose="020B0503020000020004" pitchFamily="50" charset="-127"/>
            </a:endParaRPr>
          </a:p>
        </p:txBody>
      </p:sp>
      <p:sp>
        <p:nvSpPr>
          <p:cNvPr id="21" name="CasellaDiTesto 5">
            <a:extLst>
              <a:ext uri="{FF2B5EF4-FFF2-40B4-BE49-F238E27FC236}">
                <a16:creationId xmlns:a16="http://schemas.microsoft.com/office/drawing/2014/main" id="{79BA3530-7E94-4A37-A07D-A35CC17D7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27" y="4913702"/>
            <a:ext cx="48961341" cy="132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ko-KR" sz="4001" i="1" baseline="300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1</a:t>
            </a:r>
            <a:r>
              <a:rPr lang="en-US" altLang="ko-KR" sz="4001" i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Department of ABC, University of ABS, Country</a:t>
            </a:r>
            <a:br>
              <a:rPr lang="en-US" altLang="ko-KR" sz="4001" i="1" dirty="0">
                <a:latin typeface="Times New Roman" panose="02020603050405020304" pitchFamily="18" charset="0"/>
                <a:ea typeface="맑은 고딕" panose="020B0503020000020004" pitchFamily="50" charset="-127"/>
              </a:rPr>
            </a:br>
            <a:r>
              <a:rPr lang="en-US" altLang="ko-KR" sz="4001" i="1" baseline="30000" dirty="0">
                <a:latin typeface="Times New Roman" panose="02020603050405020304" pitchFamily="18" charset="0"/>
                <a:ea typeface="맑은 고딕" panose="020B0503020000020004" pitchFamily="50" charset="-127"/>
              </a:rPr>
              <a:t>2</a:t>
            </a:r>
            <a:r>
              <a:rPr lang="en-US" altLang="ko-KR" sz="4001" i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 Department of ABC, University of ABS, Country</a:t>
            </a:r>
            <a:endParaRPr lang="en-US" altLang="ko-KR" sz="5600" dirty="0">
              <a:latin typeface="Times New Roman" panose="02020603050405020304" pitchFamily="18" charset="0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695E24-DC56-4180-B8E0-31D1DB4D6462}"/>
              </a:ext>
            </a:extLst>
          </p:cNvPr>
          <p:cNvSpPr txBox="1"/>
          <p:nvPr/>
        </p:nvSpPr>
        <p:spPr>
          <a:xfrm>
            <a:off x="-627" y="12536330"/>
            <a:ext cx="48961341" cy="4278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It is free-form. Please feel free to write your e-Poster.</a:t>
            </a:r>
          </a:p>
          <a:p>
            <a:pPr algn="ctr"/>
            <a:r>
              <a:rPr lang="en-US" altLang="ko-KR" sz="960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Table(s) and image(s) are permitted.</a:t>
            </a:r>
            <a:br>
              <a:rPr lang="en-US" altLang="ko-KR" sz="960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altLang="ko-KR" sz="80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**Please see the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0E38B2-4D7A-4D63-A3AC-B881C9BBC9EA}"/>
              </a:ext>
            </a:extLst>
          </p:cNvPr>
          <p:cNvSpPr txBox="1"/>
          <p:nvPr/>
        </p:nvSpPr>
        <p:spPr>
          <a:xfrm>
            <a:off x="43484801" y="2540000"/>
            <a:ext cx="3663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b="1" dirty="0">
                <a:solidFill>
                  <a:schemeClr val="bg2">
                    <a:lumMod val="75000"/>
                  </a:schemeClr>
                </a:solidFill>
              </a:rPr>
              <a:t>Your</a:t>
            </a:r>
            <a:r>
              <a:rPr lang="ko-KR" altLang="en-US" sz="54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altLang="ko-KR" sz="5400" b="1" dirty="0">
                <a:solidFill>
                  <a:schemeClr val="bg2">
                    <a:lumMod val="75000"/>
                  </a:schemeClr>
                </a:solidFill>
              </a:rPr>
              <a:t>Picture</a:t>
            </a:r>
            <a:endParaRPr lang="ko-KR" altLang="en-US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1F1489-5B37-479F-B13F-5FA2D85742A6}"/>
              </a:ext>
            </a:extLst>
          </p:cNvPr>
          <p:cNvSpPr/>
          <p:nvPr/>
        </p:nvSpPr>
        <p:spPr>
          <a:xfrm>
            <a:off x="42231734" y="2235200"/>
            <a:ext cx="6062133" cy="433493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Graphic 5" descr="User with solid fill">
            <a:extLst>
              <a:ext uri="{FF2B5EF4-FFF2-40B4-BE49-F238E27FC236}">
                <a16:creationId xmlns:a16="http://schemas.microsoft.com/office/drawing/2014/main" id="{2DCCB17E-4E96-402C-933D-425E23F003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4421" t="5673" r="12886" b="25962"/>
          <a:stretch/>
        </p:blipFill>
        <p:spPr>
          <a:xfrm>
            <a:off x="43383199" y="3158470"/>
            <a:ext cx="3522134" cy="33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5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24"/>
    </mc:Choice>
    <mc:Fallback xmlns="">
      <p:transition spd="slow" advTm="5324"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83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Times New Roman</vt:lpstr>
      <vt:lpstr>Office 테마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info@consasia.org</dc:creator>
  <cp:lastModifiedBy>info@consasia.org</cp:lastModifiedBy>
  <cp:revision>35</cp:revision>
  <dcterms:created xsi:type="dcterms:W3CDTF">2021-01-12T10:47:24Z</dcterms:created>
  <dcterms:modified xsi:type="dcterms:W3CDTF">2021-01-25T08:23:52Z</dcterms:modified>
</cp:coreProperties>
</file>